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8909C5-C115-4829-893A-CCC8EC7B047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34283-B21F-4060-AA4E-8546990A7B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iriuscyber.net/ha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Airmail, installing and configuring for Internet Mail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Yamhill County ARES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Close to end the install.</a:t>
            </a:r>
          </a:p>
          <a:p>
            <a:r>
              <a:rPr lang="en-US" dirty="0" smtClean="0"/>
              <a:t>Interesting Note here, the program resides in a folder called “Radio” in the start menu. If you cannot find it later, remember Airmail has to do with Radio mail.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installation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3962400"/>
            <a:ext cx="38195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7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 an error,  the installer does not contain some Windows 7 “</a:t>
            </a:r>
            <a:r>
              <a:rPr lang="en-US" dirty="0" err="1" smtClean="0"/>
              <a:t>reqs</a:t>
            </a:r>
            <a:r>
              <a:rPr lang="en-US" dirty="0" smtClean="0"/>
              <a:t>” so it throws up this nasty message.</a:t>
            </a:r>
          </a:p>
          <a:p>
            <a:r>
              <a:rPr lang="en-US" dirty="0" smtClean="0"/>
              <a:t>Just select “This program installed correctly”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NO, AN ERROR?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429000"/>
            <a:ext cx="38862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77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your  START button, select All Programs or Programs</a:t>
            </a:r>
          </a:p>
          <a:p>
            <a:r>
              <a:rPr lang="en-US" dirty="0" smtClean="0"/>
              <a:t>G</a:t>
            </a:r>
            <a:r>
              <a:rPr lang="en-US" dirty="0" smtClean="0"/>
              <a:t>o to the Radio folder and click on AIrmail3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open the program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124200"/>
            <a:ext cx="2133600" cy="351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main areas.</a:t>
            </a:r>
          </a:p>
          <a:p>
            <a:pPr lvl="1"/>
            <a:r>
              <a:rPr lang="en-US" dirty="0" smtClean="0"/>
              <a:t>File and Task </a:t>
            </a:r>
            <a:r>
              <a:rPr lang="en-US" dirty="0" smtClean="0"/>
              <a:t>bar for common functions</a:t>
            </a:r>
          </a:p>
          <a:p>
            <a:pPr lvl="1"/>
            <a:r>
              <a:rPr lang="en-US" dirty="0" smtClean="0"/>
              <a:t>Left pane for your folders and organizing.</a:t>
            </a:r>
          </a:p>
          <a:p>
            <a:pPr lvl="1"/>
            <a:r>
              <a:rPr lang="en-US" dirty="0" smtClean="0"/>
              <a:t>Right pane for the emails in the open folder.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Airmail page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4038600" cy="339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Across the top of the screen select “Tools” then “</a:t>
            </a:r>
            <a:r>
              <a:rPr lang="en-US" dirty="0" err="1" smtClean="0"/>
              <a:t>Options”,c</a:t>
            </a:r>
            <a:r>
              <a:rPr lang="en-US" dirty="0" err="1" smtClean="0"/>
              <a:t>lick</a:t>
            </a:r>
            <a:r>
              <a:rPr lang="en-US" dirty="0" smtClean="0"/>
              <a:t> on the “Settings” tab.</a:t>
            </a:r>
          </a:p>
          <a:p>
            <a:r>
              <a:rPr lang="en-US" dirty="0" smtClean="0"/>
              <a:t>Enter your Call Sign!!</a:t>
            </a:r>
          </a:p>
          <a:p>
            <a:r>
              <a:rPr lang="en-US" dirty="0" smtClean="0"/>
              <a:t>You can enter your </a:t>
            </a:r>
            <a:r>
              <a:rPr lang="en-US" dirty="0" err="1" smtClean="0"/>
              <a:t>Lat</a:t>
            </a:r>
            <a:r>
              <a:rPr lang="en-US" dirty="0" smtClean="0"/>
              <a:t>, Long, and Maidenhead Grid if you know them. If not, do it later.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set up Airmail!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14210"/>
            <a:ext cx="4233863" cy="294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“Modules” tab.</a:t>
            </a:r>
          </a:p>
          <a:p>
            <a:r>
              <a:rPr lang="en-US" dirty="0" smtClean="0"/>
              <a:t>Check the “Terminal Window” and the “Internet Access (Telnet)” boxes, click OK.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set up Modules!!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572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the top of the screen, click “Modules” then “Internet Access”.</a:t>
            </a:r>
          </a:p>
          <a:p>
            <a:r>
              <a:rPr lang="en-US" dirty="0" smtClean="0"/>
              <a:t>Before you can make a connection, you have to set up a server, select “New”.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Telnet (Internet mail)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5105400" cy="333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8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need to set up the WL2K server!!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the server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57494"/>
            <a:ext cx="4839056" cy="492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of. The WL2K server automatically routes you to the “best” node to use.</a:t>
            </a:r>
          </a:p>
          <a:p>
            <a:r>
              <a:rPr lang="en-US" dirty="0" smtClean="0"/>
              <a:t>WL2KS (San Diego server)</a:t>
            </a:r>
          </a:p>
          <a:p>
            <a:pPr lvl="1"/>
            <a:r>
              <a:rPr lang="en-US" dirty="0" smtClean="0"/>
              <a:t>Remote host sandiego.winlink.org</a:t>
            </a:r>
          </a:p>
          <a:p>
            <a:r>
              <a:rPr lang="en-US" dirty="0" smtClean="0"/>
              <a:t>WL2KH (Halifax server)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alifax.winlink.org</a:t>
            </a:r>
          </a:p>
          <a:p>
            <a:r>
              <a:rPr lang="en-US" dirty="0" smtClean="0"/>
              <a:t>WL2kP (Perth server)</a:t>
            </a:r>
          </a:p>
          <a:p>
            <a:pPr lvl="1"/>
            <a:r>
              <a:rPr lang="en-US" dirty="0" smtClean="0"/>
              <a:t>perth.winlink.org</a:t>
            </a:r>
            <a:endParaRPr lang="en-US" dirty="0"/>
          </a:p>
          <a:p>
            <a:r>
              <a:rPr lang="en-US" dirty="0" smtClean="0"/>
              <a:t>All use port 8722, 30 second timeout, password </a:t>
            </a:r>
            <a:r>
              <a:rPr lang="en-US" dirty="0" err="1" smtClean="0"/>
              <a:t>CMSTelnet</a:t>
            </a:r>
            <a:r>
              <a:rPr lang="en-US" dirty="0" smtClean="0"/>
              <a:t>, B2 for the protocol.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other servers?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the Telnet window to return to the main screen.</a:t>
            </a:r>
          </a:p>
          <a:p>
            <a:r>
              <a:rPr lang="en-US" dirty="0" smtClean="0"/>
              <a:t>Click on the 		symbol to  create a new message.</a:t>
            </a:r>
          </a:p>
          <a:p>
            <a:r>
              <a:rPr lang="en-US" dirty="0" smtClean="0"/>
              <a:t>Click Cancel on the address book.</a:t>
            </a:r>
          </a:p>
          <a:p>
            <a:r>
              <a:rPr lang="en-US" dirty="0" smtClean="0"/>
              <a:t>Address it to W7MAY, pick a subject, put in whatever you wish in the body.</a:t>
            </a:r>
          </a:p>
          <a:p>
            <a:r>
              <a:rPr lang="en-US" dirty="0" smtClean="0"/>
              <a:t>Click on the		symbol to post the message for sending.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W7MAY mail.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159337" y="2114839"/>
            <a:ext cx="676275" cy="71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235" y="4568396"/>
            <a:ext cx="71818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51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latest version of Airmail is available at: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://siriuscyber.net/ham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Download the version Airmail </a:t>
            </a:r>
            <a:r>
              <a:rPr lang="en-US" dirty="0" err="1" smtClean="0"/>
              <a:t>ver</a:t>
            </a:r>
            <a:r>
              <a:rPr lang="en-US" dirty="0" smtClean="0"/>
              <a:t> 3.4.062</a:t>
            </a:r>
          </a:p>
          <a:p>
            <a:endParaRPr lang="en-US" dirty="0"/>
          </a:p>
          <a:p>
            <a:r>
              <a:rPr lang="en-US" dirty="0" smtClean="0"/>
              <a:t>If you will be Opening it or Running it when you download, make sure are logged into the computer with Administrator rights.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Airmail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		symbol to open the Telnet screen.</a:t>
            </a:r>
          </a:p>
          <a:p>
            <a:r>
              <a:rPr lang="en-US" dirty="0" smtClean="0"/>
              <a:t>Verify you have WL2K selected for the server.</a:t>
            </a:r>
          </a:p>
          <a:p>
            <a:r>
              <a:rPr lang="en-US" dirty="0" smtClean="0"/>
              <a:t>Verify the “handshake” is depressed.</a:t>
            </a:r>
          </a:p>
          <a:p>
            <a:r>
              <a:rPr lang="en-US" dirty="0" smtClean="0"/>
              <a:t>Click the green circle to start a telnet session.</a:t>
            </a:r>
          </a:p>
          <a:p>
            <a:r>
              <a:rPr lang="en-US" dirty="0" smtClean="0"/>
              <a:t>That SHOULD be all there is to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Internet Mail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481013" cy="61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671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firewall can block access to the Internet. It happened to me, it can happen to you.</a:t>
            </a:r>
          </a:p>
          <a:p>
            <a:r>
              <a:rPr lang="en-US" dirty="0" smtClean="0"/>
              <a:t>Click your START and select Control Panel</a:t>
            </a:r>
          </a:p>
          <a:p>
            <a:r>
              <a:rPr lang="en-US" dirty="0" smtClean="0"/>
              <a:t>Select “System and Security”.</a:t>
            </a:r>
          </a:p>
          <a:p>
            <a:r>
              <a:rPr lang="en-US" dirty="0" smtClean="0"/>
              <a:t>Under Windows Firewall select “Allow a program through Windows Firewall”</a:t>
            </a:r>
          </a:p>
          <a:p>
            <a:r>
              <a:rPr lang="en-US" dirty="0" smtClean="0"/>
              <a:t>Put a check mark on AIrmail3, and a check on Home/Work, then OK.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potential GOTCHA!!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57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Probably not, but you are ready to start experimenting with it.</a:t>
            </a:r>
          </a:p>
          <a:p>
            <a:r>
              <a:rPr lang="en-US" dirty="0" smtClean="0"/>
              <a:t>You can send to standard email addresses. Try sending yourself some test mails.</a:t>
            </a:r>
          </a:p>
          <a:p>
            <a:r>
              <a:rPr lang="en-US" dirty="0" smtClean="0"/>
              <a:t>Occasionally, the </a:t>
            </a:r>
            <a:r>
              <a:rPr lang="en-US" dirty="0" err="1" smtClean="0"/>
              <a:t>WinLink</a:t>
            </a:r>
            <a:r>
              <a:rPr lang="en-US" dirty="0" smtClean="0"/>
              <a:t> server will block and email unless you put //WL2K at the start of the subject line.</a:t>
            </a:r>
          </a:p>
          <a:p>
            <a:r>
              <a:rPr lang="en-US" dirty="0" smtClean="0"/>
              <a:t>If you know a Ham uses Airmail, just type in the call sign. 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winlink</a:t>
            </a:r>
            <a:r>
              <a:rPr lang="en-US" dirty="0" smtClean="0"/>
              <a:t> email address is “callsign@winlink.org”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use Airmail?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9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evening, see you next month where the training will be??????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3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Flash drive folders.</a:t>
            </a:r>
          </a:p>
          <a:p>
            <a:r>
              <a:rPr lang="en-US" dirty="0" smtClean="0"/>
              <a:t>Click and Drag the “ARES Templates” folder onto your Desktop.</a:t>
            </a:r>
          </a:p>
          <a:p>
            <a:r>
              <a:rPr lang="en-US" dirty="0" smtClean="0"/>
              <a:t>The folder also contains the blank “template” email types used by the OADN.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it off the flash drive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86200"/>
            <a:ext cx="5144218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click on the ARES Template folder</a:t>
            </a:r>
          </a:p>
          <a:p>
            <a:r>
              <a:rPr lang="en-US" dirty="0" smtClean="0"/>
              <a:t>Double click on the</a:t>
            </a:r>
            <a:br>
              <a:rPr lang="en-US" dirty="0" smtClean="0"/>
            </a:br>
            <a:r>
              <a:rPr lang="en-US" dirty="0" smtClean="0"/>
              <a:t> airmailInstall34062b.exe file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ARES Templates and run the installer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412" y="1143000"/>
            <a:ext cx="847843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48000"/>
            <a:ext cx="5285715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Run to start the installation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Select Setup to start the self extractor and installer.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the installation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884406"/>
            <a:ext cx="3124200" cy="234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4953000"/>
            <a:ext cx="38481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NEXT on the next two boxes.</a:t>
            </a:r>
          </a:p>
          <a:p>
            <a:r>
              <a:rPr lang="en-US" dirty="0" smtClean="0"/>
              <a:t>Do NOT change the installation folder!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install process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63" y="2750408"/>
            <a:ext cx="38385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7814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7 should be in Application Data.</a:t>
            </a:r>
          </a:p>
          <a:p>
            <a:r>
              <a:rPr lang="en-US" dirty="0" smtClean="0"/>
              <a:t>Older versions of Windows should be in Program Files.</a:t>
            </a:r>
          </a:p>
          <a:p>
            <a:r>
              <a:rPr lang="en-US" dirty="0" smtClean="0"/>
              <a:t>Install for ALL Users, so that you can use the program when not in Admin mode!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folder </a:t>
            </a:r>
            <a:r>
              <a:rPr lang="en-US" dirty="0" err="1" smtClean="0"/>
              <a:t>decisons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900" y="3886200"/>
            <a:ext cx="38957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decision, do you want an airmail icon on the desktop? </a:t>
            </a:r>
          </a:p>
          <a:p>
            <a:r>
              <a:rPr lang="en-US" dirty="0" smtClean="0"/>
              <a:t>Yes, you want one in the start menu at least!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47" y="3048000"/>
            <a:ext cx="39243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0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Uncheck the box for Update the PTC-</a:t>
            </a:r>
            <a:r>
              <a:rPr lang="en-US" dirty="0" err="1" smtClean="0"/>
              <a:t>Iiusb</a:t>
            </a:r>
            <a:r>
              <a:rPr lang="en-US" dirty="0" smtClean="0"/>
              <a:t> Drivers UNLESS you have this TNC. (unlikely if you are reading this).</a:t>
            </a:r>
          </a:p>
          <a:p>
            <a:r>
              <a:rPr lang="en-US" dirty="0" smtClean="0"/>
              <a:t>Check the box for “</a:t>
            </a:r>
            <a:r>
              <a:rPr lang="en-US" dirty="0" err="1" smtClean="0"/>
              <a:t>Icepac</a:t>
            </a:r>
            <a:r>
              <a:rPr lang="en-US" dirty="0" smtClean="0"/>
              <a:t>” propagation. Just in case you ever have a TNC and a HF setup.</a:t>
            </a:r>
          </a:p>
          <a:p>
            <a:r>
              <a:rPr lang="en-US" dirty="0" smtClean="0"/>
              <a:t>Click Finish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the install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38671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722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797</Words>
  <Application>Microsoft Office PowerPoint</Application>
  <PresentationFormat>On-screen Show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Airmail, installing and configuring for Internet Mail</vt:lpstr>
      <vt:lpstr>Downloading Airmail</vt:lpstr>
      <vt:lpstr>Copying it off the flash drive</vt:lpstr>
      <vt:lpstr>Open ARES Templates and run the installer</vt:lpstr>
      <vt:lpstr>Beginning the installation</vt:lpstr>
      <vt:lpstr>Starting the install process</vt:lpstr>
      <vt:lpstr>Data folder decisons</vt:lpstr>
      <vt:lpstr>Shortcuts?</vt:lpstr>
      <vt:lpstr>Finishing the install</vt:lpstr>
      <vt:lpstr>Ending the installation</vt:lpstr>
      <vt:lpstr>OH NO, AN ERROR?</vt:lpstr>
      <vt:lpstr>Time to open the program</vt:lpstr>
      <vt:lpstr>The Main Airmail page</vt:lpstr>
      <vt:lpstr>Lets set up Airmail!</vt:lpstr>
      <vt:lpstr>Time to set up Modules!!</vt:lpstr>
      <vt:lpstr>Set up Telnet (Internet mail)</vt:lpstr>
      <vt:lpstr>Configure the server</vt:lpstr>
      <vt:lpstr>Are there other servers?</vt:lpstr>
      <vt:lpstr>Write W7MAY mail.</vt:lpstr>
      <vt:lpstr>Send Internet Mail</vt:lpstr>
      <vt:lpstr>One potential GOTCHA!!</vt:lpstr>
      <vt:lpstr>Ready to use Airmail?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Airmail, installing and configuring for Internet Mail</dc:title>
  <dc:creator>Michael Maybury</dc:creator>
  <cp:lastModifiedBy>Michael Maybury</cp:lastModifiedBy>
  <cp:revision>22</cp:revision>
  <dcterms:created xsi:type="dcterms:W3CDTF">2014-03-22T23:30:36Z</dcterms:created>
  <dcterms:modified xsi:type="dcterms:W3CDTF">2014-03-27T02:01:48Z</dcterms:modified>
</cp:coreProperties>
</file>